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EB95FCA-0B26-49DA-BFEC-441CE4EA2A91}"/>
    <pc:docChg chg="custSel modSld">
      <pc:chgData name="Narelle Wheaton" userId="6e1b2b30-480e-4f91-806b-6735d5b9e446" providerId="ADAL" clId="{FEB95FCA-0B26-49DA-BFEC-441CE4EA2A91}" dt="2023-07-26T02:18:02.255" v="16" actId="1076"/>
      <pc:docMkLst>
        <pc:docMk/>
      </pc:docMkLst>
      <pc:sldChg chg="modSp mod">
        <pc:chgData name="Narelle Wheaton" userId="6e1b2b30-480e-4f91-806b-6735d5b9e446" providerId="ADAL" clId="{FEB95FCA-0B26-49DA-BFEC-441CE4EA2A91}" dt="2023-07-26T02:17:53.053" v="15" actId="27636"/>
        <pc:sldMkLst>
          <pc:docMk/>
          <pc:sldMk cId="1252684271" sldId="256"/>
        </pc:sldMkLst>
        <pc:spChg chg="mod">
          <ac:chgData name="Narelle Wheaton" userId="6e1b2b30-480e-4f91-806b-6735d5b9e446" providerId="ADAL" clId="{FEB95FCA-0B26-49DA-BFEC-441CE4EA2A91}" dt="2023-07-26T02:17:53.053" v="15" actId="27636"/>
          <ac:spMkLst>
            <pc:docMk/>
            <pc:sldMk cId="1252684271" sldId="256"/>
            <ac:spMk id="3" creationId="{B6C2301C-F123-42E8-BFD4-AE1A81E62198}"/>
          </ac:spMkLst>
        </pc:spChg>
      </pc:sldChg>
      <pc:sldChg chg="modSp mod">
        <pc:chgData name="Narelle Wheaton" userId="6e1b2b30-480e-4f91-806b-6735d5b9e446" providerId="ADAL" clId="{FEB95FCA-0B26-49DA-BFEC-441CE4EA2A91}" dt="2023-07-26T02:18:02.255" v="16" actId="1076"/>
        <pc:sldMkLst>
          <pc:docMk/>
          <pc:sldMk cId="984067277" sldId="259"/>
        </pc:sldMkLst>
        <pc:spChg chg="mod">
          <ac:chgData name="Narelle Wheaton" userId="6e1b2b30-480e-4f91-806b-6735d5b9e446" providerId="ADAL" clId="{FEB95FCA-0B26-49DA-BFEC-441CE4EA2A91}" dt="2023-07-26T02:18:02.255" v="16" actId="1076"/>
          <ac:spMkLst>
            <pc:docMk/>
            <pc:sldMk cId="984067277" sldId="259"/>
            <ac:spMk id="3" creationId="{B6C2301C-F123-42E8-BFD4-AE1A81E6219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5E2EA-5839-40F9-B833-EE9198EF04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64C61E-5AAC-4B83-8606-B909043384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5E71F0-45E3-4CDF-8005-98255A0AA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243E7-0F42-41BE-BB5F-9A06673D6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6073D-7068-415C-B25C-7493FED0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4525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093D6-BCEE-4415-A103-BA7FE559F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9A16C2-F33F-4EC1-9340-3E9BF6A5EA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E179EC-5252-436D-AB8C-5312E6077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2BD184-8450-4A13-BB8C-8EAB005F7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C36D44-45A0-438D-A843-8426B7CE4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4680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EC7E31F-8521-4CC5-B286-D89D1F4D86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482405-6E95-4140-90C1-6364F0631C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203FF0-9246-4295-9CB6-BE1640DE2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7C6777-16CC-4CE0-A46F-989100383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4597A7-AB6E-40B4-8887-AF3AFC9C1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2902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61A82-634F-4A21-A8BD-ACF8D9AFA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990258-5993-4E51-9656-7398661E63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45E6D9-C055-476D-A59A-36F93289D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23FCD6-2987-4DC3-A1ED-FB702FF22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36A0E-A0B3-4333-B665-9E35CB949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840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3D78ED-8C29-489C-8E76-14528B884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FB9E6B-4E35-41F2-AFBD-2DB7ED9E07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A3E83-A7AE-4670-A43B-0DE04C122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2140E0-5122-4714-8967-57192EED9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002C40-A1BA-491A-9CB1-CDC9A9166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810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A9ED5-26DE-4CD0-A5B5-B16BE5349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B69A5F-B29B-4A39-A0BE-6033E67031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107989-C87E-4913-8EEC-2A7AEC59BC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09B1B9-A4BD-4BA4-A3E2-F0CAE8318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84F3D7-A668-410E-9A0D-B8AAF42A6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1802A7-2C88-4BDE-8CE4-262FEB156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2272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4057F-8540-4A5E-AB6B-3F5B6A80CC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0E00E3-B25E-4A74-98E7-401FBDEF5D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A603C8-41DB-4924-AEE0-73A468C51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4B8708-0A5D-472A-B48E-40F9D03533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53F7E8-8A37-4857-B95F-5FC559EF86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A65BBD-0644-4901-8D92-2B2189A01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BC344FB-8C02-476B-B5C8-B3A030768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D6DE08-6742-481D-B297-3B45CBEE1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680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9A99C-7252-45D3-931F-646501D5B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1F0A8B-D51E-499D-B0A2-0F6511583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1B4B34-8A23-4E1B-8153-940F609AC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F3BFC5-FEFB-4BD1-8B21-F93948C61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358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26B960-B839-4FF4-9383-42FF38766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8615AD-77A5-41F2-926C-6381E7DA6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E32038-0C6E-4746-A524-59DB271AD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0398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4C4602-FD8C-42BB-A69C-C32226D5E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F8A80-10E2-4EDA-A2A4-D9ECEC63B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D3264D-E04E-4C4E-8CD0-9CE33D8D5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54E665-7BA7-43BB-BC8E-1C61B14D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5D9E0B-A5EE-40F1-83C0-43AD8E263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DD4505-1C97-4FB1-BC3A-7C46C9C1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2502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15A56-15A3-4E47-A303-46C6C2065B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5FD171D-8F58-452F-8326-BE19A98AEF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C911AE-4A2D-43B6-AACF-5F093C4CB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F0631C-87B8-4967-A8CC-65FC5A41F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DFD7A0-7CDE-42FA-A0FF-86CA8727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A150BD-12A3-455E-8655-447E486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4550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0E1090-6206-4E96-A78B-5F1E3C817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1AD7EF-510F-464C-98C9-E083F1B311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8E1F9B-43DE-4CC0-A1F8-1A60F8A89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4A3D8-AED4-473A-883D-858C5482068B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E87066-1ACA-4D7E-B9EB-2C8CBEEF43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D1641-ECED-4031-BEAA-631FEC7DAF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2C9C7D-3CB1-43B5-A9E6-5880B87FB0B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0988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2301C-F123-42E8-BFD4-AE1A81E62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50173"/>
            <a:ext cx="9144000" cy="489748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days long past the Mercy Seat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 made of purest gold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'Twas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placed upon the sacred ark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Love's meaning to unfold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Within the holiest place God planned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Redemption's grace to show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More sacred now is Calvary's hill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Where healing waters flow</a:t>
            </a:r>
          </a:p>
        </p:txBody>
      </p:sp>
    </p:spTree>
    <p:extLst>
      <p:ext uri="{BB962C8B-B14F-4D97-AF65-F5344CB8AC3E}">
        <p14:creationId xmlns:p14="http://schemas.microsoft.com/office/powerpoint/2010/main" val="1252684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2301C-F123-42E8-BFD4-AE1A81E62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40229"/>
            <a:ext cx="9144000" cy="4659086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Thy blood O Jesus spotless Lamb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Once lifted up to die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Was shed to cleanse our fallen 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lead to realms on high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one too sinful or too 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Too desolate too blind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here before the mercy seat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Can full deliverance find</a:t>
            </a:r>
          </a:p>
        </p:txBody>
      </p:sp>
    </p:spTree>
    <p:extLst>
      <p:ext uri="{BB962C8B-B14F-4D97-AF65-F5344CB8AC3E}">
        <p14:creationId xmlns:p14="http://schemas.microsoft.com/office/powerpoint/2010/main" val="2433840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2301C-F123-42E8-BFD4-AE1A81E62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62148"/>
            <a:ext cx="9144000" cy="4659086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hallow now our mercy seat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Son of God most high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may the lame man leap for joy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dumb sound joyful cry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sin sick soul though wearied sore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evil power possessed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halt the blind the great the small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Find peace from sins confessed</a:t>
            </a:r>
          </a:p>
        </p:txBody>
      </p:sp>
    </p:spTree>
    <p:extLst>
      <p:ext uri="{BB962C8B-B14F-4D97-AF65-F5344CB8AC3E}">
        <p14:creationId xmlns:p14="http://schemas.microsoft.com/office/powerpoint/2010/main" val="2672187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C2301C-F123-42E8-BFD4-AE1A81E62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99457"/>
            <a:ext cx="9144000" cy="4659086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We seek the healing of Thy cross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mercy of Thy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at this sacred mercy seat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we behold Thy face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may we glimpse Thy holiness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on our souls descend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may we meet and talk with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Our Master and our friend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B16E5A-E298-417E-BC56-40E82CDA4654}"/>
              </a:ext>
            </a:extLst>
          </p:cNvPr>
          <p:cNvSpPr txBox="1"/>
          <p:nvPr/>
        </p:nvSpPr>
        <p:spPr>
          <a:xfrm>
            <a:off x="304799" y="5868331"/>
            <a:ext cx="381435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3919451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Doris Nicol Rendell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984067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266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2022-07-05T03:39:49Z</dcterms:created>
  <dcterms:modified xsi:type="dcterms:W3CDTF">2023-07-26T02:18:04Z</dcterms:modified>
</cp:coreProperties>
</file>